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59" d="100"/>
          <a:sy n="59" d="100"/>
        </p:scale>
        <p:origin x="3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65A4A-7584-48DF-8D92-1617D2AF0022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672C4-39C1-438C-A759-B0478E44D4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6899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65A4A-7584-48DF-8D92-1617D2AF0022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672C4-39C1-438C-A759-B0478E44D4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579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65A4A-7584-48DF-8D92-1617D2AF0022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672C4-39C1-438C-A759-B0478E44D4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89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65A4A-7584-48DF-8D92-1617D2AF0022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672C4-39C1-438C-A759-B0478E44D4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856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65A4A-7584-48DF-8D92-1617D2AF0022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672C4-39C1-438C-A759-B0478E44D4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990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65A4A-7584-48DF-8D92-1617D2AF0022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672C4-39C1-438C-A759-B0478E44D4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597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65A4A-7584-48DF-8D92-1617D2AF0022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672C4-39C1-438C-A759-B0478E44D4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775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65A4A-7584-48DF-8D92-1617D2AF0022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672C4-39C1-438C-A759-B0478E44D4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338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672C4-39C1-438C-A759-B0478E44D41D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65A4A-7584-48DF-8D92-1617D2AF0022}" type="datetimeFigureOut">
              <a:rPr lang="ru-RU" smtClean="0"/>
              <a:t>16.09.2020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297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65A4A-7584-48DF-8D92-1617D2AF0022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672C4-39C1-438C-A759-B0478E44D4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951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65A4A-7584-48DF-8D92-1617D2AF0022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672C4-39C1-438C-A759-B0478E44D41D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002058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65A4A-7584-48DF-8D92-1617D2AF0022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672C4-39C1-438C-A759-B0478E44D4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4592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65A4A-7584-48DF-8D92-1617D2AF0022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672C4-39C1-438C-A759-B0478E44D41D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866441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65A4A-7584-48DF-8D92-1617D2AF0022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672C4-39C1-438C-A759-B0478E44D4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9204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65A4A-7584-48DF-8D92-1617D2AF0022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672C4-39C1-438C-A759-B0478E44D4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1634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65A4A-7584-48DF-8D92-1617D2AF0022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672C4-39C1-438C-A759-B0478E44D4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231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65A4A-7584-48DF-8D92-1617D2AF0022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B5672C4-39C1-438C-A759-B0478E44D4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8301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646302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«ШКОЛА №85» </a:t>
            </a:r>
            <a:b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НОВО-САВИНОВСКОГО РАЙОНА Г.КАЗАНИ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12532" y="3168706"/>
            <a:ext cx="7766936" cy="1096899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НЕДЕЛЯ ДОБРА – 2020 ГОД</a:t>
            </a:r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78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79" y="92667"/>
            <a:ext cx="6928322" cy="132080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3 «Д» класс посадили куст жасмина 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на территории школы.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(классный руководитель Минеева Е.Л.) 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9985"/>
            <a:ext cx="3216053" cy="482596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803" y="3958813"/>
            <a:ext cx="4161856" cy="27734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2853" y="1413467"/>
            <a:ext cx="3819510" cy="254534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788" y="1407708"/>
            <a:ext cx="4185208" cy="255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95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0871" y="609600"/>
            <a:ext cx="8833131" cy="13208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4 «Г» класс подарили книги библиотеке. (Классный руководитель Набиева А.Ф.)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722" y="2536145"/>
            <a:ext cx="6894394" cy="3881437"/>
          </a:xfrm>
        </p:spPr>
      </p:pic>
    </p:spTree>
    <p:extLst>
      <p:ext uri="{BB962C8B-B14F-4D97-AF65-F5344CB8AC3E}">
        <p14:creationId xmlns:p14="http://schemas.microsoft.com/office/powerpoint/2010/main" val="255962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9229" y="609600"/>
            <a:ext cx="8914773" cy="13208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2 «А» класс помощь пожилым людям на даче. (Классный руководитель Рахматуллина А.Д.)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642" y="1930400"/>
            <a:ext cx="2702973" cy="437375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571" y="1930400"/>
            <a:ext cx="2661557" cy="4390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74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1004" y="560614"/>
            <a:ext cx="10491409" cy="13208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4 «Б» класс пожертвовали лекарственные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средства в </a:t>
            </a:r>
            <a:r>
              <a:rPr lang="ru-RU" dirty="0" err="1" smtClean="0">
                <a:solidFill>
                  <a:schemeClr val="tx1"/>
                </a:solidFill>
              </a:rPr>
              <a:t>ветклинику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(Классный руководитель Андреенко И.А.)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7" name="Picture 3" descr="IMG-20190911-WA002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6420" y="2142218"/>
            <a:ext cx="33909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153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356951" cy="13208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3 «Б» класс помогает пожилым людям. Ухаживают за младшими сестренками и братишками.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(Классный руководитель: </a:t>
            </a:r>
            <a:r>
              <a:rPr lang="ru-RU" dirty="0" err="1" smtClean="0">
                <a:solidFill>
                  <a:schemeClr val="tx1"/>
                </a:solidFill>
              </a:rPr>
              <a:t>Гибадуллина</a:t>
            </a:r>
            <a:r>
              <a:rPr lang="ru-RU" dirty="0" smtClean="0">
                <a:solidFill>
                  <a:schemeClr val="tx1"/>
                </a:solidFill>
              </a:rPr>
              <a:t> З.М.)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57286"/>
            <a:ext cx="2495550" cy="33274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060" y="2957286"/>
            <a:ext cx="2495550" cy="33274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120" y="2957286"/>
            <a:ext cx="2464253" cy="328567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373" y="2862338"/>
            <a:ext cx="1901598" cy="338061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388" y="146958"/>
            <a:ext cx="1628775" cy="21717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627" y="2552952"/>
            <a:ext cx="1925108" cy="194557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2559" y="4620986"/>
            <a:ext cx="2612571" cy="1959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69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576943"/>
            <a:ext cx="11514666" cy="13208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2-е классы в рамках НЕДЕЛИ ДОБРА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посадили саженцы деревьев (Шишкин М.С., </a:t>
            </a:r>
            <a:r>
              <a:rPr lang="ru-RU" dirty="0" err="1" smtClean="0">
                <a:solidFill>
                  <a:schemeClr val="tx1"/>
                </a:solidFill>
              </a:rPr>
              <a:t>Хузина</a:t>
            </a:r>
            <a:r>
              <a:rPr lang="ru-RU" dirty="0" smtClean="0">
                <a:solidFill>
                  <a:schemeClr val="tx1"/>
                </a:solidFill>
              </a:rPr>
              <a:t> Д.В., Рахматуллина А.Д., Фролова О.А., </a:t>
            </a:r>
            <a:r>
              <a:rPr lang="ru-RU" dirty="0" err="1" smtClean="0">
                <a:solidFill>
                  <a:schemeClr val="tx1"/>
                </a:solidFill>
              </a:rPr>
              <a:t>Гайниева</a:t>
            </a:r>
            <a:r>
              <a:rPr lang="ru-RU" dirty="0" smtClean="0">
                <a:solidFill>
                  <a:schemeClr val="tx1"/>
                </a:solidFill>
              </a:rPr>
              <a:t> А.Ф., </a:t>
            </a:r>
            <a:r>
              <a:rPr lang="ru-RU" dirty="0" err="1" smtClean="0">
                <a:solidFill>
                  <a:schemeClr val="tx1"/>
                </a:solidFill>
              </a:rPr>
              <a:t>Илюткина</a:t>
            </a:r>
            <a:r>
              <a:rPr lang="ru-RU" dirty="0" smtClean="0">
                <a:solidFill>
                  <a:schemeClr val="tx1"/>
                </a:solidFill>
              </a:rPr>
              <a:t> С.В., Миронова Д.А.)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27" y="2828471"/>
            <a:ext cx="2691493" cy="358865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664" y="2792184"/>
            <a:ext cx="2718707" cy="36249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743" y="2792183"/>
            <a:ext cx="2732314" cy="36249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571" y="2792183"/>
            <a:ext cx="2514600" cy="362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05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576943"/>
            <a:ext cx="11514666" cy="13208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2-е классы в рамках НЕДЕЛИ ДОБРА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посадили саженцы деревьев (Шишкин М.С., </a:t>
            </a:r>
            <a:r>
              <a:rPr lang="ru-RU" dirty="0" err="1" smtClean="0">
                <a:solidFill>
                  <a:schemeClr val="tx1"/>
                </a:solidFill>
              </a:rPr>
              <a:t>Хузина</a:t>
            </a:r>
            <a:r>
              <a:rPr lang="ru-RU" dirty="0" smtClean="0">
                <a:solidFill>
                  <a:schemeClr val="tx1"/>
                </a:solidFill>
              </a:rPr>
              <a:t> Д.В., Рахматуллина А.Д., Фролова О.А., </a:t>
            </a:r>
            <a:r>
              <a:rPr lang="ru-RU" dirty="0" err="1" smtClean="0">
                <a:solidFill>
                  <a:schemeClr val="tx1"/>
                </a:solidFill>
              </a:rPr>
              <a:t>Гайниева</a:t>
            </a:r>
            <a:r>
              <a:rPr lang="ru-RU" dirty="0" smtClean="0">
                <a:solidFill>
                  <a:schemeClr val="tx1"/>
                </a:solidFill>
              </a:rPr>
              <a:t> А.Ф., </a:t>
            </a:r>
            <a:r>
              <a:rPr lang="ru-RU" dirty="0" err="1" smtClean="0">
                <a:solidFill>
                  <a:schemeClr val="tx1"/>
                </a:solidFill>
              </a:rPr>
              <a:t>Илюткина</a:t>
            </a:r>
            <a:r>
              <a:rPr lang="ru-RU" dirty="0" smtClean="0">
                <a:solidFill>
                  <a:schemeClr val="tx1"/>
                </a:solidFill>
              </a:rPr>
              <a:t> С.В., Миронова Д.А.)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76072"/>
            <a:ext cx="3050721" cy="40676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721" y="2676072"/>
            <a:ext cx="3012621" cy="401682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342" y="2676072"/>
            <a:ext cx="3012621" cy="401682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063" y="2676072"/>
            <a:ext cx="3012621" cy="401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55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Педагоги школы отвезли благотворительную помощь в </a:t>
            </a:r>
            <a:r>
              <a:rPr lang="ru-RU" sz="2800" dirty="0">
                <a:solidFill>
                  <a:schemeClr val="tx1"/>
                </a:solidFill>
              </a:rPr>
              <a:t>Пункт помощи нуждающимся "</a:t>
            </a:r>
            <a:r>
              <a:rPr lang="ru-RU" sz="2800" dirty="0" smtClean="0">
                <a:solidFill>
                  <a:schemeClr val="tx1"/>
                </a:solidFill>
              </a:rPr>
              <a:t>Приют«.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(</a:t>
            </a:r>
            <a:r>
              <a:rPr lang="ru-RU" sz="2800" dirty="0" err="1" smtClean="0">
                <a:solidFill>
                  <a:schemeClr val="tx1"/>
                </a:solidFill>
              </a:rPr>
              <a:t>Сабитов</a:t>
            </a:r>
            <a:r>
              <a:rPr lang="ru-RU" sz="2800" dirty="0" smtClean="0">
                <a:solidFill>
                  <a:schemeClr val="tx1"/>
                </a:solidFill>
              </a:rPr>
              <a:t> Д.Н., </a:t>
            </a:r>
            <a:r>
              <a:rPr lang="ru-RU" sz="2800" dirty="0" err="1" smtClean="0">
                <a:solidFill>
                  <a:schemeClr val="tx1"/>
                </a:solidFill>
              </a:rPr>
              <a:t>Тухватуллин</a:t>
            </a:r>
            <a:r>
              <a:rPr lang="ru-RU" sz="2800" dirty="0" smtClean="0">
                <a:solidFill>
                  <a:schemeClr val="tx1"/>
                </a:solidFill>
              </a:rPr>
              <a:t> И.Ф., </a:t>
            </a:r>
            <a:r>
              <a:rPr lang="ru-RU" sz="2800" dirty="0" err="1" smtClean="0">
                <a:solidFill>
                  <a:schemeClr val="tx1"/>
                </a:solidFill>
              </a:rPr>
              <a:t>Зарипова</a:t>
            </a:r>
            <a:r>
              <a:rPr lang="ru-RU" sz="2800" dirty="0" smtClean="0">
                <a:solidFill>
                  <a:schemeClr val="tx1"/>
                </a:solidFill>
              </a:rPr>
              <a:t> Д.Н.)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657" y="2465614"/>
            <a:ext cx="5191213" cy="38862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2465614"/>
            <a:ext cx="5187002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82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29</TotalTime>
  <Words>98</Words>
  <Application>Microsoft Office PowerPoint</Application>
  <PresentationFormat>Широкоэкранный</PresentationFormat>
  <Paragraphs>10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Times New Roman</vt:lpstr>
      <vt:lpstr>Trebuchet MS</vt:lpstr>
      <vt:lpstr>Wingdings 3</vt:lpstr>
      <vt:lpstr>Аспект</vt:lpstr>
      <vt:lpstr>МБОУ «ШКОЛА №85»  НОВО-САВИНОВСКОГО РАЙОНА Г.КАЗАНИ</vt:lpstr>
      <vt:lpstr>3 «Д» класс посадили куст жасмина  на территории школы. (классный руководитель Минеева Е.Л.) </vt:lpstr>
      <vt:lpstr>4 «Г» класс подарили книги библиотеке. (Классный руководитель Набиева А.Ф.)</vt:lpstr>
      <vt:lpstr>2 «А» класс помощь пожилым людям на даче. (Классный руководитель Рахматуллина А.Д.)</vt:lpstr>
      <vt:lpstr>4 «Б» класс пожертвовали лекарственные  средства в ветклинику. (Классный руководитель Андреенко И.А.) </vt:lpstr>
      <vt:lpstr>3 «Б» класс помогает пожилым людям. Ухаживают за младшими сестренками и братишками.  (Классный руководитель: Гибадуллина З.М.)</vt:lpstr>
      <vt:lpstr>2-е классы в рамках НЕДЕЛИ ДОБРА посадили саженцы деревьев (Шишкин М.С., Хузина Д.В., Рахматуллина А.Д., Фролова О.А., Гайниева А.Ф., Илюткина С.В., Миронова Д.А.) </vt:lpstr>
      <vt:lpstr>2-е классы в рамках НЕДЕЛИ ДОБРА посадили саженцы деревьев (Шишкин М.С., Хузина Д.В., Рахматуллина А.Д., Фролова О.А., Гайниева А.Ф., Илюткина С.В., Миронова Д.А.) </vt:lpstr>
      <vt:lpstr>Педагоги школы отвезли благотворительную помощь в Пункт помощи нуждающимся "Приют«. (Сабитов Д.Н., Тухватуллин И.Ф., Зарипова Д.Н.)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«ШКОЛА №85»  НОВО-САВИНОВСКОГО РАЙОНА Г.КАЗАНИ</dc:title>
  <dc:creator>User</dc:creator>
  <cp:lastModifiedBy>User</cp:lastModifiedBy>
  <cp:revision>5</cp:revision>
  <dcterms:created xsi:type="dcterms:W3CDTF">2020-09-16T09:53:14Z</dcterms:created>
  <dcterms:modified xsi:type="dcterms:W3CDTF">2020-09-16T10:22:58Z</dcterms:modified>
</cp:coreProperties>
</file>